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3716000" cx="24384000"/>
  <p:notesSz cx="6858000" cy="9144000"/>
  <p:embeddedFontLst>
    <p:embeddedFont>
      <p:font typeface="Roboto Black"/>
      <p:bold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Playfair Display"/>
      <p:regular r:id="rId20"/>
      <p:bold r:id="rId21"/>
      <p:italic r:id="rId22"/>
      <p:boldItalic r:id="rId23"/>
    </p:embeddedFont>
    <p:embeddedFont>
      <p:font typeface="Montserrat Black"/>
      <p:bold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Helvetica Neue"/>
      <p:regular r:id="rId34"/>
      <p:bold r:id="rId35"/>
      <p:italic r:id="rId36"/>
      <p:boldItalic r:id="rId37"/>
    </p:embeddedFont>
    <p:embeddedFont>
      <p:font typeface="Roboto Light"/>
      <p:regular r:id="rId38"/>
      <p:bold r:id="rId39"/>
      <p:italic r:id="rId40"/>
      <p:boldItalic r:id="rId41"/>
    </p:embeddedFont>
    <p:embeddedFont>
      <p:font typeface="Montserrat ExtraBold"/>
      <p:bold r:id="rId42"/>
      <p:boldItalic r:id="rId43"/>
    </p:embeddedFont>
    <p:embeddedFont>
      <p:font typeface="Oswald"/>
      <p:regular r:id="rId44"/>
      <p:bold r:id="rId45"/>
    </p:embeddedFont>
    <p:embeddedFont>
      <p:font typeface="Helvetica Neue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0" roundtripDataSignature="AMtx7mhFUvP3SDm+2QTmMe1qK6kxnxt5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italic.fntdata"/><Relationship Id="rId42" Type="http://schemas.openxmlformats.org/officeDocument/2006/relationships/font" Target="fonts/MontserratExtraBold-bold.fntdata"/><Relationship Id="rId41" Type="http://schemas.openxmlformats.org/officeDocument/2006/relationships/font" Target="fonts/RobotoLight-boldItalic.fntdata"/><Relationship Id="rId44" Type="http://schemas.openxmlformats.org/officeDocument/2006/relationships/font" Target="fonts/Oswald-regular.fntdata"/><Relationship Id="rId43" Type="http://schemas.openxmlformats.org/officeDocument/2006/relationships/font" Target="fonts/MontserratExtraBold-boldItalic.fntdata"/><Relationship Id="rId46" Type="http://schemas.openxmlformats.org/officeDocument/2006/relationships/font" Target="fonts/HelveticaNeueLight-regular.fntdata"/><Relationship Id="rId45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Light-italic.fntdata"/><Relationship Id="rId47" Type="http://schemas.openxmlformats.org/officeDocument/2006/relationships/font" Target="fonts/HelveticaNeueLight-bold.fntdata"/><Relationship Id="rId49" Type="http://schemas.openxmlformats.org/officeDocument/2006/relationships/font" Target="fonts/HelveticaNeue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33" Type="http://schemas.openxmlformats.org/officeDocument/2006/relationships/font" Target="fonts/MontserratMedium-boldItalic.fntdata"/><Relationship Id="rId32" Type="http://schemas.openxmlformats.org/officeDocument/2006/relationships/font" Target="fonts/MontserratMedium-italic.fntdata"/><Relationship Id="rId35" Type="http://schemas.openxmlformats.org/officeDocument/2006/relationships/font" Target="fonts/HelveticaNeue-bold.fntdata"/><Relationship Id="rId34" Type="http://schemas.openxmlformats.org/officeDocument/2006/relationships/font" Target="fonts/HelveticaNeue-regular.fntdata"/><Relationship Id="rId37" Type="http://schemas.openxmlformats.org/officeDocument/2006/relationships/font" Target="fonts/HelveticaNeue-boldItalic.fntdata"/><Relationship Id="rId36" Type="http://schemas.openxmlformats.org/officeDocument/2006/relationships/font" Target="fonts/HelveticaNeue-italic.fntdata"/><Relationship Id="rId39" Type="http://schemas.openxmlformats.org/officeDocument/2006/relationships/font" Target="fonts/RobotoLight-bold.fntdata"/><Relationship Id="rId38" Type="http://schemas.openxmlformats.org/officeDocument/2006/relationships/font" Target="fonts/RobotoLight-regular.fntdata"/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MontserratBlack-bold.fntdata"/><Relationship Id="rId23" Type="http://schemas.openxmlformats.org/officeDocument/2006/relationships/font" Target="fonts/PlayfairDisplay-boldItalic.fntdata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Black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29" Type="http://schemas.openxmlformats.org/officeDocument/2006/relationships/font" Target="fonts/Montserrat-boldItalic.fntdata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Black-boldItalic.fntdata"/><Relationship Id="rId14" Type="http://schemas.openxmlformats.org/officeDocument/2006/relationships/font" Target="fonts/RobotoBlack-bold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2740bfa1e_1_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c2740bfa1e_1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4c0884cdf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d4c0884cdf_1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2740bfa1e_1_1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c2740bfa1e_1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ocrea.com.co/" TargetMode="Externa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Crea 2">
  <p:cSld name="TITLE_2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5f9ac3148_0_12"/>
          <p:cNvSpPr/>
          <p:nvPr/>
        </p:nvSpPr>
        <p:spPr>
          <a:xfrm>
            <a:off x="-165200" y="-63600"/>
            <a:ext cx="24714300" cy="138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g125f9ac3148_0_12"/>
          <p:cNvPicPr preferRelativeResize="0"/>
          <p:nvPr/>
        </p:nvPicPr>
        <p:blipFill rotWithShape="1">
          <a:blip r:embed="rId2">
            <a:alphaModFix amt="77000"/>
          </a:blip>
          <a:srcRect b="0" l="0" r="0" t="0"/>
          <a:stretch/>
        </p:blipFill>
        <p:spPr>
          <a:xfrm>
            <a:off x="-410467" y="-279400"/>
            <a:ext cx="6056400" cy="8605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g125f9ac3148_0_12"/>
          <p:cNvSpPr txBox="1"/>
          <p:nvPr>
            <p:ph type="ctrTitle"/>
          </p:nvPr>
        </p:nvSpPr>
        <p:spPr>
          <a:xfrm>
            <a:off x="5055600" y="4109199"/>
            <a:ext cx="142728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g125f9ac3148_0_12"/>
          <p:cNvSpPr txBox="1"/>
          <p:nvPr>
            <p:ph idx="1" type="subTitle"/>
          </p:nvPr>
        </p:nvSpPr>
        <p:spPr>
          <a:xfrm>
            <a:off x="5774400" y="7481201"/>
            <a:ext cx="12835200" cy="21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 Medium"/>
              <a:buNone/>
              <a:defRPr sz="6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4" name="Google Shape;14;g125f9ac3148_0_12"/>
          <p:cNvPicPr preferRelativeResize="0"/>
          <p:nvPr/>
        </p:nvPicPr>
        <p:blipFill rotWithShape="1">
          <a:blip r:embed="rId3">
            <a:alphaModFix amt="42000"/>
          </a:blip>
          <a:srcRect b="0" l="0" r="0" t="0"/>
          <a:stretch/>
        </p:blipFill>
        <p:spPr>
          <a:xfrm>
            <a:off x="11163300" y="2379934"/>
            <a:ext cx="2057400" cy="828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g125f9ac3148_0_12"/>
          <p:cNvCxnSpPr/>
          <p:nvPr/>
        </p:nvCxnSpPr>
        <p:spPr>
          <a:xfrm>
            <a:off x="5726200" y="7312466"/>
            <a:ext cx="1353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" name="Google Shape;16;g125f9ac3148_0_12"/>
          <p:cNvPicPr preferRelativeResize="0"/>
          <p:nvPr/>
        </p:nvPicPr>
        <p:blipFill rotWithShape="1">
          <a:blip r:embed="rId4">
            <a:alphaModFix/>
          </a:blip>
          <a:srcRect b="30229" l="0" r="0" t="27341"/>
          <a:stretch/>
        </p:blipFill>
        <p:spPr>
          <a:xfrm>
            <a:off x="8302131" y="11245400"/>
            <a:ext cx="7779738" cy="1856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Crea">
  <p:cSld name="TITLE_1">
    <p:bg>
      <p:bgPr>
        <a:solidFill>
          <a:srgbClr val="F01E3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25f9ac3148_0_27"/>
          <p:cNvSpPr/>
          <p:nvPr/>
        </p:nvSpPr>
        <p:spPr>
          <a:xfrm>
            <a:off x="-165200" y="-63600"/>
            <a:ext cx="24714300" cy="1384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25f9ac3148_0_27"/>
          <p:cNvSpPr txBox="1"/>
          <p:nvPr>
            <p:ph type="ctrTitle"/>
          </p:nvPr>
        </p:nvSpPr>
        <p:spPr>
          <a:xfrm>
            <a:off x="5055600" y="4109199"/>
            <a:ext cx="142728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7" name="Google Shape;57;g125f9ac3148_0_27"/>
          <p:cNvSpPr txBox="1"/>
          <p:nvPr>
            <p:ph idx="1" type="subTitle"/>
          </p:nvPr>
        </p:nvSpPr>
        <p:spPr>
          <a:xfrm>
            <a:off x="5774400" y="7481201"/>
            <a:ext cx="12835200" cy="21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 Medium"/>
              <a:buNone/>
              <a:defRPr sz="6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58" name="Google Shape;58;g125f9ac3148_0_27"/>
          <p:cNvPicPr preferRelativeResize="0"/>
          <p:nvPr/>
        </p:nvPicPr>
        <p:blipFill rotWithShape="1">
          <a:blip r:embed="rId2">
            <a:alphaModFix amt="17000"/>
          </a:blip>
          <a:srcRect b="0" l="0" r="0" t="0"/>
          <a:stretch/>
        </p:blipFill>
        <p:spPr>
          <a:xfrm>
            <a:off x="11163300" y="2379934"/>
            <a:ext cx="2057400" cy="828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g125f9ac3148_0_27"/>
          <p:cNvCxnSpPr/>
          <p:nvPr/>
        </p:nvCxnSpPr>
        <p:spPr>
          <a:xfrm>
            <a:off x="5726200" y="7312466"/>
            <a:ext cx="1353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" name="Google Shape;60;g125f9ac3148_0_27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-410467" y="-279400"/>
            <a:ext cx="6056400" cy="860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125f9ac3148_0_27"/>
          <p:cNvPicPr preferRelativeResize="0"/>
          <p:nvPr/>
        </p:nvPicPr>
        <p:blipFill rotWithShape="1">
          <a:blip r:embed="rId4">
            <a:alphaModFix/>
          </a:blip>
          <a:srcRect b="30229" l="0" r="0" t="27341"/>
          <a:stretch/>
        </p:blipFill>
        <p:spPr>
          <a:xfrm>
            <a:off x="8302131" y="11245400"/>
            <a:ext cx="7779738" cy="1856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Crea 1">
  <p:cSld name="TITLE_1_1">
    <p:bg>
      <p:bgPr>
        <a:solidFill>
          <a:srgbClr val="F01E3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5f9ac3148_0_35"/>
          <p:cNvSpPr/>
          <p:nvPr/>
        </p:nvSpPr>
        <p:spPr>
          <a:xfrm>
            <a:off x="-165200" y="-63600"/>
            <a:ext cx="24714300" cy="1384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125f9ac3148_0_35"/>
          <p:cNvSpPr txBox="1"/>
          <p:nvPr>
            <p:ph type="ctrTitle"/>
          </p:nvPr>
        </p:nvSpPr>
        <p:spPr>
          <a:xfrm>
            <a:off x="5055600" y="4109199"/>
            <a:ext cx="142728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5" name="Google Shape;65;g125f9ac3148_0_35"/>
          <p:cNvSpPr txBox="1"/>
          <p:nvPr>
            <p:ph idx="1" type="subTitle"/>
          </p:nvPr>
        </p:nvSpPr>
        <p:spPr>
          <a:xfrm>
            <a:off x="5774400" y="7481201"/>
            <a:ext cx="12835200" cy="21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 Medium"/>
              <a:buNone/>
              <a:defRPr sz="6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66" name="Google Shape;66;g125f9ac3148_0_35"/>
          <p:cNvPicPr preferRelativeResize="0"/>
          <p:nvPr/>
        </p:nvPicPr>
        <p:blipFill rotWithShape="1">
          <a:blip r:embed="rId2">
            <a:alphaModFix amt="17000"/>
          </a:blip>
          <a:srcRect b="0" l="0" r="0" t="0"/>
          <a:stretch/>
        </p:blipFill>
        <p:spPr>
          <a:xfrm>
            <a:off x="11163300" y="2379934"/>
            <a:ext cx="2057400" cy="828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g125f9ac3148_0_35"/>
          <p:cNvCxnSpPr/>
          <p:nvPr/>
        </p:nvCxnSpPr>
        <p:spPr>
          <a:xfrm>
            <a:off x="5726200" y="7312466"/>
            <a:ext cx="1353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8" name="Google Shape;68;g125f9ac3148_0_35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-410467" y="-279400"/>
            <a:ext cx="6056400" cy="860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25f9ac3148_0_35"/>
          <p:cNvPicPr preferRelativeResize="0"/>
          <p:nvPr/>
        </p:nvPicPr>
        <p:blipFill rotWithShape="1">
          <a:blip r:embed="rId4">
            <a:alphaModFix/>
          </a:blip>
          <a:srcRect b="30229" l="0" r="0" t="27341"/>
          <a:stretch/>
        </p:blipFill>
        <p:spPr>
          <a:xfrm>
            <a:off x="8302131" y="11245400"/>
            <a:ext cx="7779738" cy="1856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5f9ac3148_0_43"/>
          <p:cNvSpPr/>
          <p:nvPr/>
        </p:nvSpPr>
        <p:spPr>
          <a:xfrm>
            <a:off x="0" y="-200"/>
            <a:ext cx="12192000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highlight>
                <a:srgbClr val="FDB94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g125f9ac3148_0_43"/>
          <p:cNvCxnSpPr/>
          <p:nvPr/>
        </p:nvCxnSpPr>
        <p:spPr>
          <a:xfrm>
            <a:off x="1220467" y="11988000"/>
            <a:ext cx="1248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125f9ac3148_0_43"/>
          <p:cNvSpPr txBox="1"/>
          <p:nvPr>
            <p:ph type="title"/>
          </p:nvPr>
        </p:nvSpPr>
        <p:spPr>
          <a:xfrm>
            <a:off x="1220467" y="-200"/>
            <a:ext cx="10194300" cy="119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74" name="Google Shape;74;g125f9ac3148_0_43"/>
          <p:cNvSpPr txBox="1"/>
          <p:nvPr>
            <p:ph idx="1" type="subTitle"/>
          </p:nvPr>
        </p:nvSpPr>
        <p:spPr>
          <a:xfrm>
            <a:off x="13061600" y="7790403"/>
            <a:ext cx="107871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75" name="Google Shape;75;g125f9ac3148_0_43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76" name="Google Shape;76;g125f9ac3148_0_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20465" y="12317000"/>
            <a:ext cx="1248801" cy="50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25f9ac3148_0_43"/>
          <p:cNvPicPr preferRelativeResize="0"/>
          <p:nvPr/>
        </p:nvPicPr>
        <p:blipFill rotWithShape="1">
          <a:blip r:embed="rId3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de sección y descripción 1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5f9ac3148_0_51"/>
          <p:cNvSpPr/>
          <p:nvPr/>
        </p:nvSpPr>
        <p:spPr>
          <a:xfrm>
            <a:off x="0" y="-200"/>
            <a:ext cx="12192000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highlight>
                <a:srgbClr val="FDB94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g125f9ac3148_0_51"/>
          <p:cNvCxnSpPr/>
          <p:nvPr/>
        </p:nvCxnSpPr>
        <p:spPr>
          <a:xfrm>
            <a:off x="1220467" y="11988000"/>
            <a:ext cx="1248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g125f9ac3148_0_51"/>
          <p:cNvSpPr txBox="1"/>
          <p:nvPr>
            <p:ph type="title"/>
          </p:nvPr>
        </p:nvSpPr>
        <p:spPr>
          <a:xfrm>
            <a:off x="1220467" y="-200"/>
            <a:ext cx="10194300" cy="119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82" name="Google Shape;82;g125f9ac3148_0_51"/>
          <p:cNvSpPr txBox="1"/>
          <p:nvPr>
            <p:ph idx="1" type="subTitle"/>
          </p:nvPr>
        </p:nvSpPr>
        <p:spPr>
          <a:xfrm>
            <a:off x="13061600" y="7790403"/>
            <a:ext cx="107871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3" name="Google Shape;83;g125f9ac3148_0_51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84" name="Google Shape;84;g125f9ac3148_0_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20465" y="12317000"/>
            <a:ext cx="1248801" cy="50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25f9ac3148_0_51"/>
          <p:cNvPicPr preferRelativeResize="0"/>
          <p:nvPr/>
        </p:nvPicPr>
        <p:blipFill rotWithShape="1">
          <a:blip r:embed="rId3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de sección y descripción 1 1">
  <p:cSld name="SECTION_TITLE_AND_DESCRIPTION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5f9ac3148_0_59"/>
          <p:cNvSpPr/>
          <p:nvPr/>
        </p:nvSpPr>
        <p:spPr>
          <a:xfrm>
            <a:off x="0" y="-200"/>
            <a:ext cx="12192000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highlight>
                <a:srgbClr val="FDB94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g125f9ac3148_0_59"/>
          <p:cNvCxnSpPr/>
          <p:nvPr/>
        </p:nvCxnSpPr>
        <p:spPr>
          <a:xfrm>
            <a:off x="1220467" y="11988000"/>
            <a:ext cx="1248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g125f9ac3148_0_59"/>
          <p:cNvSpPr txBox="1"/>
          <p:nvPr>
            <p:ph type="title"/>
          </p:nvPr>
        </p:nvSpPr>
        <p:spPr>
          <a:xfrm>
            <a:off x="1220467" y="-200"/>
            <a:ext cx="10194300" cy="119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90" name="Google Shape;90;g125f9ac3148_0_59"/>
          <p:cNvSpPr txBox="1"/>
          <p:nvPr>
            <p:ph idx="1" type="subTitle"/>
          </p:nvPr>
        </p:nvSpPr>
        <p:spPr>
          <a:xfrm>
            <a:off x="13061600" y="7790403"/>
            <a:ext cx="107871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1" name="Google Shape;91;g125f9ac3148_0_59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92" name="Google Shape;92;g125f9ac3148_0_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20465" y="12317000"/>
            <a:ext cx="1248801" cy="50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25f9ac3148_0_59"/>
          <p:cNvPicPr preferRelativeResize="0"/>
          <p:nvPr/>
        </p:nvPicPr>
        <p:blipFill rotWithShape="1">
          <a:blip r:embed="rId3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cía 1 2">
  <p:cSld name="BLANK_1_2">
    <p:bg>
      <p:bgPr>
        <a:noFill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f9ac3148_0_87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96" name="Google Shape;96;g125f9ac3148_0_87"/>
          <p:cNvPicPr preferRelativeResize="0"/>
          <p:nvPr/>
        </p:nvPicPr>
        <p:blipFill rotWithShape="1">
          <a:blip r:embed="rId2">
            <a:alphaModFix amt="11000"/>
          </a:blip>
          <a:srcRect b="0" l="0" r="0" t="0"/>
          <a:stretch/>
        </p:blipFill>
        <p:spPr>
          <a:xfrm flipH="1" rot="10800000">
            <a:off x="-144200" y="7821067"/>
            <a:ext cx="4326192" cy="614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25f9ac3148_0_87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554800" y="1358200"/>
            <a:ext cx="1248801" cy="5026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g125f9ac3148_0_87"/>
          <p:cNvCxnSpPr/>
          <p:nvPr/>
        </p:nvCxnSpPr>
        <p:spPr>
          <a:xfrm>
            <a:off x="-355600" y="1117600"/>
            <a:ext cx="21591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g125f9ac3148_0_87"/>
          <p:cNvSpPr txBox="1"/>
          <p:nvPr>
            <p:ph type="title"/>
          </p:nvPr>
        </p:nvSpPr>
        <p:spPr>
          <a:xfrm>
            <a:off x="2003200" y="17267"/>
            <a:ext cx="17977500" cy="16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Montserrat ExtraBold"/>
              <a:buNone/>
              <a:defRPr sz="53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00" name="Google Shape;100;g125f9ac3148_0_87"/>
          <p:cNvSpPr txBox="1"/>
          <p:nvPr>
            <p:ph idx="1" type="subTitle"/>
          </p:nvPr>
        </p:nvSpPr>
        <p:spPr>
          <a:xfrm>
            <a:off x="2003200" y="1625267"/>
            <a:ext cx="166647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pic>
        <p:nvPicPr>
          <p:cNvPr id="101" name="Google Shape;101;g125f9ac3148_0_87"/>
          <p:cNvPicPr preferRelativeResize="0"/>
          <p:nvPr/>
        </p:nvPicPr>
        <p:blipFill rotWithShape="1">
          <a:blip r:embed="rId4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cía 1 2 2">
  <p:cSld name="BLANK_1_2_2">
    <p:bg>
      <p:bgPr>
        <a:noFill/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5f9ac3148_0_95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04" name="Google Shape;104;g125f9ac3148_0_95"/>
          <p:cNvPicPr preferRelativeResize="0"/>
          <p:nvPr/>
        </p:nvPicPr>
        <p:blipFill rotWithShape="1">
          <a:blip r:embed="rId2">
            <a:alphaModFix amt="11000"/>
          </a:blip>
          <a:srcRect b="0" l="0" r="0" t="0"/>
          <a:stretch/>
        </p:blipFill>
        <p:spPr>
          <a:xfrm flipH="1" rot="10800000">
            <a:off x="-144200" y="7821067"/>
            <a:ext cx="4326192" cy="614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25f9ac3148_0_95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554800" y="1358200"/>
            <a:ext cx="1248801" cy="5026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g125f9ac3148_0_95"/>
          <p:cNvCxnSpPr/>
          <p:nvPr/>
        </p:nvCxnSpPr>
        <p:spPr>
          <a:xfrm>
            <a:off x="-355600" y="1117600"/>
            <a:ext cx="21591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g125f9ac3148_0_95"/>
          <p:cNvSpPr txBox="1"/>
          <p:nvPr>
            <p:ph type="title"/>
          </p:nvPr>
        </p:nvSpPr>
        <p:spPr>
          <a:xfrm>
            <a:off x="2003200" y="17267"/>
            <a:ext cx="17977500" cy="16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Montserrat ExtraBold"/>
              <a:buNone/>
              <a:defRPr sz="53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08" name="Google Shape;108;g125f9ac3148_0_95"/>
          <p:cNvSpPr txBox="1"/>
          <p:nvPr>
            <p:ph idx="1" type="subTitle"/>
          </p:nvPr>
        </p:nvSpPr>
        <p:spPr>
          <a:xfrm>
            <a:off x="2003200" y="1625267"/>
            <a:ext cx="166647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pic>
        <p:nvPicPr>
          <p:cNvPr id="109" name="Google Shape;109;g125f9ac3148_0_95"/>
          <p:cNvPicPr preferRelativeResize="0"/>
          <p:nvPr/>
        </p:nvPicPr>
        <p:blipFill rotWithShape="1">
          <a:blip r:embed="rId4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cía 1 2 2 1">
  <p:cSld name="BLANK_1_2_2_1">
    <p:bg>
      <p:bgPr>
        <a:noFill/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5f9ac3148_0_103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12" name="Google Shape;112;g125f9ac3148_0_103"/>
          <p:cNvPicPr preferRelativeResize="0"/>
          <p:nvPr/>
        </p:nvPicPr>
        <p:blipFill rotWithShape="1">
          <a:blip r:embed="rId2">
            <a:alphaModFix amt="11000"/>
          </a:blip>
          <a:srcRect b="0" l="0" r="0" t="0"/>
          <a:stretch/>
        </p:blipFill>
        <p:spPr>
          <a:xfrm flipH="1" rot="10800000">
            <a:off x="-144200" y="7821067"/>
            <a:ext cx="4326192" cy="614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25f9ac3148_0_103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554800" y="1358200"/>
            <a:ext cx="1248801" cy="5026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g125f9ac3148_0_103"/>
          <p:cNvCxnSpPr/>
          <p:nvPr/>
        </p:nvCxnSpPr>
        <p:spPr>
          <a:xfrm>
            <a:off x="-355600" y="1117600"/>
            <a:ext cx="21591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g125f9ac3148_0_103"/>
          <p:cNvSpPr txBox="1"/>
          <p:nvPr>
            <p:ph type="title"/>
          </p:nvPr>
        </p:nvSpPr>
        <p:spPr>
          <a:xfrm>
            <a:off x="2003200" y="17267"/>
            <a:ext cx="17977500" cy="16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Montserrat ExtraBold"/>
              <a:buNone/>
              <a:defRPr sz="53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6" name="Google Shape;116;g125f9ac3148_0_103"/>
          <p:cNvSpPr txBox="1"/>
          <p:nvPr>
            <p:ph idx="1" type="subTitle"/>
          </p:nvPr>
        </p:nvSpPr>
        <p:spPr>
          <a:xfrm>
            <a:off x="2003200" y="1625267"/>
            <a:ext cx="166647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Font typeface="Montserrat"/>
              <a:buNone/>
              <a:defRPr sz="37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pic>
        <p:nvPicPr>
          <p:cNvPr id="117" name="Google Shape;117;g125f9ac3148_0_103"/>
          <p:cNvPicPr preferRelativeResize="0"/>
          <p:nvPr/>
        </p:nvPicPr>
        <p:blipFill rotWithShape="1">
          <a:blip r:embed="rId4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cía 1 1">
  <p:cSld name="BLANK_1_1"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5f9ac3148_0_113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0" name="Google Shape;120;g125f9ac3148_0_113"/>
          <p:cNvSpPr txBox="1"/>
          <p:nvPr/>
        </p:nvSpPr>
        <p:spPr>
          <a:xfrm>
            <a:off x="7301633" y="4166533"/>
            <a:ext cx="97809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81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500"/>
              <a:buFont typeface="Arial"/>
              <a:buNone/>
            </a:pPr>
            <a:r>
              <a:rPr b="1" i="0" lang="es-ES" sz="1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GRACIAS</a:t>
            </a:r>
            <a:endParaRPr b="1" i="0" sz="13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g125f9ac3148_0_113"/>
          <p:cNvSpPr txBox="1"/>
          <p:nvPr/>
        </p:nvSpPr>
        <p:spPr>
          <a:xfrm>
            <a:off x="10817670" y="7667267"/>
            <a:ext cx="3951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s-ES" sz="4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@cocreaorg</a:t>
            </a:r>
            <a:endParaRPr b="0" i="0" sz="4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g125f9ac3148_0_113"/>
          <p:cNvSpPr txBox="1"/>
          <p:nvPr/>
        </p:nvSpPr>
        <p:spPr>
          <a:xfrm>
            <a:off x="5904000" y="7787600"/>
            <a:ext cx="39513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s-ES" sz="4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@cocreaorg</a:t>
            </a:r>
            <a:endParaRPr b="0" i="0" sz="4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125f9ac3148_0_113"/>
          <p:cNvSpPr txBox="1"/>
          <p:nvPr/>
        </p:nvSpPr>
        <p:spPr>
          <a:xfrm>
            <a:off x="16047728" y="7667200"/>
            <a:ext cx="41961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s-ES" sz="4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@CocreaOrg</a:t>
            </a:r>
            <a:endParaRPr b="0" i="0" sz="4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125f9ac3148_0_113"/>
          <p:cNvSpPr txBox="1"/>
          <p:nvPr/>
        </p:nvSpPr>
        <p:spPr>
          <a:xfrm>
            <a:off x="7417603" y="6096667"/>
            <a:ext cx="94737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4925" lIns="650125" spcFirstLastPara="1" rIns="650125" wrap="square" tIns="324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b="0" i="0" lang="es-ES" sz="6400" u="none" cap="none" strike="noStrike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www.cocrea.com.co</a:t>
            </a:r>
            <a:endParaRPr b="0" i="0" sz="6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g125f9ac3148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1982" y="7760688"/>
            <a:ext cx="878783" cy="88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25f9ac3148_0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9830" y="7760700"/>
            <a:ext cx="475755" cy="88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25f9ac3148_0_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43564" y="7840701"/>
            <a:ext cx="878733" cy="72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25f9ac3148_0_113"/>
          <p:cNvPicPr preferRelativeResize="0"/>
          <p:nvPr/>
        </p:nvPicPr>
        <p:blipFill rotWithShape="1">
          <a:blip r:embed="rId6">
            <a:alphaModFix amt="17000"/>
          </a:blip>
          <a:srcRect b="0" l="0" r="0" t="0"/>
          <a:stretch/>
        </p:blipFill>
        <p:spPr>
          <a:xfrm>
            <a:off x="11163300" y="2379934"/>
            <a:ext cx="2057400" cy="82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25f9ac3148_0_113"/>
          <p:cNvPicPr preferRelativeResize="0"/>
          <p:nvPr/>
        </p:nvPicPr>
        <p:blipFill rotWithShape="1">
          <a:blip r:embed="rId7">
            <a:alphaModFix amt="90000"/>
          </a:blip>
          <a:srcRect b="0" l="0" r="0" t="0"/>
          <a:stretch/>
        </p:blipFill>
        <p:spPr>
          <a:xfrm>
            <a:off x="-410467" y="-279400"/>
            <a:ext cx="6056400" cy="860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25f9ac3148_0_113"/>
          <p:cNvPicPr preferRelativeResize="0"/>
          <p:nvPr/>
        </p:nvPicPr>
        <p:blipFill rotWithShape="1">
          <a:blip r:embed="rId8">
            <a:alphaModFix/>
          </a:blip>
          <a:srcRect b="30229" l="0" r="0" t="27341"/>
          <a:stretch/>
        </p:blipFill>
        <p:spPr>
          <a:xfrm>
            <a:off x="8302131" y="11245400"/>
            <a:ext cx="7779738" cy="1856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3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5f9ac3148_0_126"/>
          <p:cNvSpPr txBox="1"/>
          <p:nvPr>
            <p:ph type="title"/>
          </p:nvPr>
        </p:nvSpPr>
        <p:spPr>
          <a:xfrm>
            <a:off x="1778000" y="2298700"/>
            <a:ext cx="208281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3" name="Google Shape;133;g125f9ac3148_0_126"/>
          <p:cNvSpPr txBox="1"/>
          <p:nvPr>
            <p:ph idx="1" type="body"/>
          </p:nvPr>
        </p:nvSpPr>
        <p:spPr>
          <a:xfrm>
            <a:off x="1778000" y="7073900"/>
            <a:ext cx="20828100" cy="15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4" name="Google Shape;134;g125f9ac3148_0_126"/>
          <p:cNvSpPr txBox="1"/>
          <p:nvPr>
            <p:ph idx="12" type="sldNum"/>
          </p:nvPr>
        </p:nvSpPr>
        <p:spPr>
          <a:xfrm>
            <a:off x="11959031" y="13081000"/>
            <a:ext cx="4533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crea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125f9ac3148_0_111"/>
          <p:cNvPicPr preferRelativeResize="0"/>
          <p:nvPr/>
        </p:nvPicPr>
        <p:blipFill rotWithShape="1">
          <a:blip r:embed="rId2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5f9ac3148_0_130"/>
          <p:cNvSpPr txBox="1"/>
          <p:nvPr>
            <p:ph type="title"/>
          </p:nvPr>
        </p:nvSpPr>
        <p:spPr>
          <a:xfrm>
            <a:off x="1689100" y="355600"/>
            <a:ext cx="210057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7" name="Google Shape;137;g125f9ac3148_0_130"/>
          <p:cNvSpPr txBox="1"/>
          <p:nvPr>
            <p:ph idx="1" type="body"/>
          </p:nvPr>
        </p:nvSpPr>
        <p:spPr>
          <a:xfrm>
            <a:off x="1689100" y="3149600"/>
            <a:ext cx="210057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8" name="Google Shape;138;g125f9ac3148_0_130"/>
          <p:cNvSpPr txBox="1"/>
          <p:nvPr>
            <p:ph idx="12" type="sldNum"/>
          </p:nvPr>
        </p:nvSpPr>
        <p:spPr>
          <a:xfrm>
            <a:off x="11959031" y="13081000"/>
            <a:ext cx="4533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cía 1">
  <p:cSld name="BLANK_1">
    <p:bg>
      <p:bgPr>
        <a:solidFill>
          <a:srgbClr val="F01E3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25f9ac3148_0_78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1" name="Google Shape;21;g125f9ac3148_0_78"/>
          <p:cNvPicPr preferRelativeResize="0"/>
          <p:nvPr/>
        </p:nvPicPr>
        <p:blipFill rotWithShape="1">
          <a:blip r:embed="rId2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DB94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25f9ac3148_0_75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4" name="Google Shape;24;g125f9ac3148_0_75"/>
          <p:cNvPicPr preferRelativeResize="0"/>
          <p:nvPr/>
        </p:nvPicPr>
        <p:blipFill rotWithShape="1">
          <a:blip r:embed="rId2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cía 1 3">
  <p:cSld name="BLANK_1_3">
    <p:bg>
      <p:bgPr>
        <a:solidFill>
          <a:schemeClr val="accent3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25f9ac3148_0_81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7" name="Google Shape;27;g125f9ac3148_0_81"/>
          <p:cNvPicPr preferRelativeResize="0"/>
          <p:nvPr/>
        </p:nvPicPr>
        <p:blipFill rotWithShape="1">
          <a:blip r:embed="rId2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cía 1 3 1">
  <p:cSld name="BLANK_1_3_1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25f9ac3148_0_84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0" name="Google Shape;30;g125f9ac3148_0_84"/>
          <p:cNvPicPr preferRelativeResize="0"/>
          <p:nvPr/>
        </p:nvPicPr>
        <p:blipFill rotWithShape="1">
          <a:blip r:embed="rId2">
            <a:alphaModFix/>
          </a:blip>
          <a:srcRect b="28795" l="0" r="0" t="28790"/>
          <a:stretch/>
        </p:blipFill>
        <p:spPr>
          <a:xfrm>
            <a:off x="20026729" y="12503335"/>
            <a:ext cx="4045537" cy="96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de sección y descripción 1 1 1">
  <p:cSld name="SECTION_TITLE_AND_DESCRIPTION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25f9ac3148_0_67"/>
          <p:cNvSpPr/>
          <p:nvPr/>
        </p:nvSpPr>
        <p:spPr>
          <a:xfrm>
            <a:off x="0" y="-200"/>
            <a:ext cx="121920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highlight>
                <a:srgbClr val="FDB94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g125f9ac3148_0_67"/>
          <p:cNvCxnSpPr/>
          <p:nvPr/>
        </p:nvCxnSpPr>
        <p:spPr>
          <a:xfrm>
            <a:off x="1220467" y="11988000"/>
            <a:ext cx="1248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g125f9ac3148_0_67"/>
          <p:cNvSpPr txBox="1"/>
          <p:nvPr>
            <p:ph type="title"/>
          </p:nvPr>
        </p:nvSpPr>
        <p:spPr>
          <a:xfrm>
            <a:off x="1220467" y="-200"/>
            <a:ext cx="10194300" cy="119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5" name="Google Shape;35;g125f9ac3148_0_67"/>
          <p:cNvSpPr txBox="1"/>
          <p:nvPr>
            <p:ph idx="1" type="subTitle"/>
          </p:nvPr>
        </p:nvSpPr>
        <p:spPr>
          <a:xfrm>
            <a:off x="13061600" y="7790403"/>
            <a:ext cx="107871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6" name="Google Shape;36;g125f9ac3148_0_67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7" name="Google Shape;37;g125f9ac3148_0_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20465" y="12317000"/>
            <a:ext cx="1248801" cy="50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g125f9ac3148_0_67"/>
          <p:cNvPicPr preferRelativeResize="0"/>
          <p:nvPr/>
        </p:nvPicPr>
        <p:blipFill rotWithShape="1">
          <a:blip r:embed="rId3">
            <a:alphaModFix/>
          </a:blip>
          <a:srcRect b="32527" l="6772" r="8235" t="31426"/>
          <a:stretch/>
        </p:blipFill>
        <p:spPr>
          <a:xfrm>
            <a:off x="20026729" y="12503335"/>
            <a:ext cx="4045537" cy="96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Crea" type="title">
  <p:cSld name="TITLE">
    <p:bg>
      <p:bgPr>
        <a:solidFill>
          <a:srgbClr val="F01E3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25f9ac3148_0_4"/>
          <p:cNvSpPr/>
          <p:nvPr/>
        </p:nvSpPr>
        <p:spPr>
          <a:xfrm>
            <a:off x="-165200" y="-63600"/>
            <a:ext cx="24714300" cy="1384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g125f9ac3148_0_4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-410467" y="-279400"/>
            <a:ext cx="6056400" cy="860512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125f9ac3148_0_4"/>
          <p:cNvSpPr txBox="1"/>
          <p:nvPr>
            <p:ph type="ctrTitle"/>
          </p:nvPr>
        </p:nvSpPr>
        <p:spPr>
          <a:xfrm>
            <a:off x="5055600" y="4109199"/>
            <a:ext cx="142728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3" name="Google Shape;43;g125f9ac3148_0_4"/>
          <p:cNvSpPr txBox="1"/>
          <p:nvPr>
            <p:ph idx="1" type="subTitle"/>
          </p:nvPr>
        </p:nvSpPr>
        <p:spPr>
          <a:xfrm>
            <a:off x="5774400" y="7481201"/>
            <a:ext cx="12835200" cy="21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 Medium"/>
              <a:buNone/>
              <a:defRPr sz="6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Montserrat"/>
              <a:buNone/>
              <a:defRPr b="1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44" name="Google Shape;44;g125f9ac3148_0_4"/>
          <p:cNvPicPr preferRelativeResize="0"/>
          <p:nvPr/>
        </p:nvPicPr>
        <p:blipFill rotWithShape="1">
          <a:blip r:embed="rId3">
            <a:alphaModFix amt="17000"/>
          </a:blip>
          <a:srcRect b="0" l="0" r="0" t="0"/>
          <a:stretch/>
        </p:blipFill>
        <p:spPr>
          <a:xfrm>
            <a:off x="11163300" y="2379934"/>
            <a:ext cx="2057400" cy="828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125f9ac3148_0_4"/>
          <p:cNvCxnSpPr/>
          <p:nvPr/>
        </p:nvCxnSpPr>
        <p:spPr>
          <a:xfrm>
            <a:off x="5726200" y="7312466"/>
            <a:ext cx="1353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6" name="Google Shape;46;g125f9ac3148_0_4"/>
          <p:cNvPicPr preferRelativeResize="0"/>
          <p:nvPr/>
        </p:nvPicPr>
        <p:blipFill rotWithShape="1">
          <a:blip r:embed="rId4">
            <a:alphaModFix/>
          </a:blip>
          <a:srcRect b="30229" l="0" r="0" t="27341"/>
          <a:stretch/>
        </p:blipFill>
        <p:spPr>
          <a:xfrm>
            <a:off x="8302131" y="11245400"/>
            <a:ext cx="7779738" cy="1856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Crea 2 1">
  <p:cSld name="TITLE_2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g125f9ac3148_0_20"/>
          <p:cNvPicPr preferRelativeResize="0"/>
          <p:nvPr/>
        </p:nvPicPr>
        <p:blipFill rotWithShape="1">
          <a:blip r:embed="rId2">
            <a:alphaModFix amt="14000"/>
          </a:blip>
          <a:srcRect b="0" l="0" r="0" t="0"/>
          <a:stretch/>
        </p:blipFill>
        <p:spPr>
          <a:xfrm>
            <a:off x="-410467" y="-279400"/>
            <a:ext cx="6056400" cy="860512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125f9ac3148_0_20"/>
          <p:cNvSpPr txBox="1"/>
          <p:nvPr>
            <p:ph type="ctrTitle"/>
          </p:nvPr>
        </p:nvSpPr>
        <p:spPr>
          <a:xfrm>
            <a:off x="5055600" y="4109199"/>
            <a:ext cx="142728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00"/>
              <a:buFont typeface="Playfair Display"/>
              <a:buNone/>
              <a:defRPr b="1" sz="181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0" name="Google Shape;50;g125f9ac3148_0_20"/>
          <p:cNvSpPr txBox="1"/>
          <p:nvPr>
            <p:ph idx="1" type="subTitle"/>
          </p:nvPr>
        </p:nvSpPr>
        <p:spPr>
          <a:xfrm>
            <a:off x="5774400" y="7481201"/>
            <a:ext cx="12835200" cy="21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 Medium"/>
              <a:buNone/>
              <a:defRPr sz="6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"/>
              <a:buNone/>
              <a:defRPr b="1" sz="6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"/>
              <a:buNone/>
              <a:defRPr b="1" sz="6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"/>
              <a:buNone/>
              <a:defRPr b="1" sz="6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"/>
              <a:buNone/>
              <a:defRPr b="1" sz="6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"/>
              <a:buNone/>
              <a:defRPr b="1" sz="6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"/>
              <a:buNone/>
              <a:defRPr b="1" sz="6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"/>
              <a:buNone/>
              <a:defRPr b="1" sz="6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Montserrat"/>
              <a:buNone/>
              <a:defRPr b="1" sz="6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51" name="Google Shape;51;g125f9ac3148_0_20"/>
          <p:cNvPicPr preferRelativeResize="0"/>
          <p:nvPr/>
        </p:nvPicPr>
        <p:blipFill rotWithShape="1">
          <a:blip r:embed="rId3">
            <a:alphaModFix amt="42000"/>
          </a:blip>
          <a:srcRect b="0" l="0" r="0" t="0"/>
          <a:stretch/>
        </p:blipFill>
        <p:spPr>
          <a:xfrm>
            <a:off x="11163300" y="2379934"/>
            <a:ext cx="2057400" cy="828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g125f9ac3148_0_20"/>
          <p:cNvCxnSpPr/>
          <p:nvPr/>
        </p:nvCxnSpPr>
        <p:spPr>
          <a:xfrm>
            <a:off x="5726200" y="7312466"/>
            <a:ext cx="1353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" name="Google Shape;53;g125f9ac3148_0_20"/>
          <p:cNvPicPr preferRelativeResize="0"/>
          <p:nvPr/>
        </p:nvPicPr>
        <p:blipFill rotWithShape="1">
          <a:blip r:embed="rId4">
            <a:alphaModFix/>
          </a:blip>
          <a:srcRect b="28787" l="0" r="0" t="28783"/>
          <a:stretch/>
        </p:blipFill>
        <p:spPr>
          <a:xfrm>
            <a:off x="8302131" y="11245400"/>
            <a:ext cx="7779738" cy="1856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25f9ac3148_0_0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Montserrat Black"/>
              <a:buNone/>
              <a:defRPr b="0" i="0" sz="6100" u="none" cap="none" strike="noStrik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swald"/>
              <a:buNone/>
              <a:defRPr b="0" i="0" sz="8000" u="none" cap="none" strike="noStrike">
                <a:solidFill>
                  <a:schemeClr val="dk1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swald"/>
              <a:buNone/>
              <a:defRPr b="0" i="0" sz="8000" u="none" cap="none" strike="noStrike">
                <a:solidFill>
                  <a:schemeClr val="dk1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swald"/>
              <a:buNone/>
              <a:defRPr b="0" i="0" sz="8000" u="none" cap="none" strike="noStrike">
                <a:solidFill>
                  <a:schemeClr val="dk1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swald"/>
              <a:buNone/>
              <a:defRPr b="0" i="0" sz="8000" u="none" cap="none" strike="noStrike">
                <a:solidFill>
                  <a:schemeClr val="dk1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swald"/>
              <a:buNone/>
              <a:defRPr b="0" i="0" sz="8000" u="none" cap="none" strike="noStrike">
                <a:solidFill>
                  <a:schemeClr val="dk1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swald"/>
              <a:buNone/>
              <a:defRPr b="0" i="0" sz="8000" u="none" cap="none" strike="noStrike">
                <a:solidFill>
                  <a:schemeClr val="dk1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swald"/>
              <a:buNone/>
              <a:defRPr b="0" i="0" sz="8000" u="none" cap="none" strike="noStrike">
                <a:solidFill>
                  <a:schemeClr val="dk1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swald"/>
              <a:buNone/>
              <a:defRPr b="0" i="0" sz="8000" u="none" cap="none" strike="noStrike">
                <a:solidFill>
                  <a:schemeClr val="dk1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125f9ac3148_0_0"/>
          <p:cNvSpPr txBox="1"/>
          <p:nvPr>
            <p:ph idx="1" type="body"/>
          </p:nvPr>
        </p:nvSpPr>
        <p:spPr>
          <a:xfrm>
            <a:off x="831200" y="3290867"/>
            <a:ext cx="22721700" cy="88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Roboto Light"/>
              <a:buChar char="●"/>
              <a:defRPr b="0" i="0" sz="4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Font typeface="Roboto"/>
              <a:buChar char="●"/>
              <a:defRPr b="0" i="0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Font typeface="Roboto"/>
              <a:buChar char="●"/>
              <a:defRPr b="0" i="0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125f9ac3148_0_0"/>
          <p:cNvSpPr txBox="1"/>
          <p:nvPr>
            <p:ph idx="12" type="sldNum"/>
          </p:nvPr>
        </p:nvSpPr>
        <p:spPr>
          <a:xfrm>
            <a:off x="22661331" y="12503357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42" y="490425"/>
            <a:ext cx="2010358" cy="201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"/>
          <p:cNvSpPr txBox="1"/>
          <p:nvPr/>
        </p:nvSpPr>
        <p:spPr>
          <a:xfrm>
            <a:off x="17166224" y="10709050"/>
            <a:ext cx="6763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Light"/>
              <a:buChar char="•"/>
            </a:pPr>
            <a:r>
              <a:rPr b="0" i="0" lang="es-ES" sz="2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Recuerde que esta plantilla es solo una guía para aclarar qué información es importante que se incluya en la presentación. </a:t>
            </a:r>
            <a:endParaRPr b="0"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Light"/>
              <a:buChar char="•"/>
            </a:pPr>
            <a:r>
              <a:rPr b="0" i="0" lang="es-ES" sz="2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Es ideal que el diseño de su presentación sea único y refleje la esencia de su proyecto. </a:t>
            </a:r>
            <a:endParaRPr b="0"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" name="Google Shape;145;p2"/>
          <p:cNvSpPr txBox="1"/>
          <p:nvPr>
            <p:ph type="ctrTitle"/>
          </p:nvPr>
        </p:nvSpPr>
        <p:spPr>
          <a:xfrm>
            <a:off x="5055600" y="4109200"/>
            <a:ext cx="16472400" cy="36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ES" sz="9260">
                <a:solidFill>
                  <a:srgbClr val="FFFFFF"/>
                </a:solidFill>
              </a:rPr>
              <a:t>Formato presentación proyectos </a:t>
            </a:r>
            <a:endParaRPr sz="9260">
              <a:solidFill>
                <a:srgbClr val="FFFFFF"/>
              </a:solidFill>
            </a:endParaRPr>
          </a:p>
        </p:txBody>
      </p:sp>
      <p:sp>
        <p:nvSpPr>
          <p:cNvPr id="146" name="Google Shape;146;p2"/>
          <p:cNvSpPr txBox="1"/>
          <p:nvPr>
            <p:ph idx="1" type="subTitle"/>
          </p:nvPr>
        </p:nvSpPr>
        <p:spPr>
          <a:xfrm>
            <a:off x="5774400" y="7481201"/>
            <a:ext cx="12835200" cy="21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 fontScale="47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lang="es-ES" sz="926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(Solo aplica para la modalidad de Portafolio Proyectos sin Aportante Identificado)</a:t>
            </a:r>
            <a:endParaRPr sz="926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t/>
            </a:r>
            <a:endParaRPr sz="926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47" name="Google Shape;14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04125" y="9606703"/>
            <a:ext cx="975200" cy="9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5400000">
            <a:off x="8545600" y="-1652900"/>
            <a:ext cx="7459200" cy="18259800"/>
          </a:xfrm>
          <a:prstGeom prst="brace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3717064" y="2755680"/>
            <a:ext cx="168513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1" i="0" lang="es-ES" sz="48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RECOMENDACIONES ANTES DE PRESENTAR</a:t>
            </a:r>
            <a:endParaRPr b="1" i="0" sz="48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2553200" y="5727214"/>
            <a:ext cx="5228100" cy="3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s-ES" sz="3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BREVEDAD</a:t>
            </a:r>
            <a:endParaRPr b="1" i="0" sz="36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ES" sz="3200" u="none" cap="none" strike="noStrik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El tiempo es limitado, así que hay que ser concisos y eficientes para transmitir la información. </a:t>
            </a:r>
            <a:endParaRPr b="0" i="0" sz="3200" u="none" cap="none" strike="noStrike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9451001" y="5727225"/>
            <a:ext cx="56484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-ES" sz="36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CLARIDAD</a:t>
            </a:r>
            <a:endParaRPr b="1" i="0" sz="36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ES" sz="3200" u="none" cap="none" strike="noStrik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Es importante que los potenciales aportantes entiendan las cifras, el alcance del proyecto y si su aporte es una donación y/o inversión. </a:t>
            </a:r>
            <a:endParaRPr b="0" i="0" sz="3200" u="none" cap="none" strike="noStrike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16552225" y="5727214"/>
            <a:ext cx="5538000" cy="3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ES" sz="3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DISPOSICIÓN</a:t>
            </a:r>
            <a:endParaRPr b="1" i="0" sz="3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s-ES" sz="3200" u="none" cap="none" strike="noStrike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En estos eventos es clave mostrar interés y amabilidad para poder responder las preguntas que los potenciales aportantes puedan tener sobre el proyecto.</a:t>
            </a:r>
            <a:endParaRPr b="0" i="0" sz="32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57" name="Google Shape;1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5088" y="1575450"/>
            <a:ext cx="1180225" cy="11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/>
          <p:nvPr/>
        </p:nvSpPr>
        <p:spPr>
          <a:xfrm>
            <a:off x="1174225" y="1970675"/>
            <a:ext cx="9713400" cy="25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ES" sz="7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EQUIPO Y EXPERIENCIA</a:t>
            </a:r>
            <a:endParaRPr b="1" i="0" sz="7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4890150" y="5303375"/>
            <a:ext cx="12944100" cy="4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¿Quién presenta el proyecto?</a:t>
            </a:r>
            <a:endParaRPr b="0" i="0" sz="44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¿Cuál es su especialidad?</a:t>
            </a:r>
            <a:endParaRPr b="0" i="0" sz="44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¿A qué se dedica y cuál es su fuerte?</a:t>
            </a:r>
            <a:endParaRPr b="0" i="0" sz="44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Char char="■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Antecedentes / Experiencia con proyectos o iniciativas similares – Mostrar cifras y/o fotos</a:t>
            </a:r>
            <a:endParaRPr b="0" i="0" sz="44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ES" sz="3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   </a:t>
            </a:r>
            <a:endParaRPr b="0" i="0" sz="30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ES" sz="3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    * Recomendación: no extenderse en esta sección. </a:t>
            </a:r>
            <a:endParaRPr b="0" i="0" sz="3000" u="none" cap="none" strike="noStrik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2000" y="751350"/>
            <a:ext cx="1523150" cy="15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/>
        </p:nvSpPr>
        <p:spPr>
          <a:xfrm>
            <a:off x="1174225" y="1970675"/>
            <a:ext cx="9713400" cy="25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ES" sz="7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PRESENTACIÓN</a:t>
            </a:r>
            <a:endParaRPr b="1" i="0" sz="7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ES" sz="7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DEL PROYECTO</a:t>
            </a:r>
            <a:endParaRPr b="1" i="0" sz="7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4890150" y="5303375"/>
            <a:ext cx="146037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Problema / Oportunidad / Motivación</a:t>
            </a:r>
            <a:endParaRPr b="0" i="0" sz="4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¿Cómo o por qué nace la idea del proyecto?</a:t>
            </a:r>
            <a:endParaRPr b="0" i="0" sz="4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¿A qué necesidad responde?</a:t>
            </a:r>
            <a:endParaRPr b="0" i="0" sz="4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¿Qué lo diferencia de otras iniciativas similares?</a:t>
            </a:r>
            <a:endParaRPr b="0" i="0" sz="4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Etapas del proyecto / Duración del proyecto</a:t>
            </a:r>
            <a:endParaRPr b="0" i="0" sz="4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525" y="875500"/>
            <a:ext cx="1095175" cy="10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2740bfa1e_1_95"/>
          <p:cNvSpPr txBox="1"/>
          <p:nvPr/>
        </p:nvSpPr>
        <p:spPr>
          <a:xfrm>
            <a:off x="4890150" y="5303375"/>
            <a:ext cx="146037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 RESPONDER QUIÉN SE BENEFICIA DEL PROYECTO</a:t>
            </a:r>
            <a:endParaRPr b="0" i="0" sz="4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Población beneficiada</a:t>
            </a:r>
            <a:endParaRPr b="0" i="0" sz="4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Empleos directos</a:t>
            </a:r>
            <a:endParaRPr b="0" i="0" sz="4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boto Light"/>
              <a:buChar char="○"/>
            </a:pPr>
            <a:r>
              <a:rPr b="0" i="0" lang="es-ES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Empleos indirectos</a:t>
            </a:r>
            <a:endParaRPr b="0" i="0" sz="44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7" name="Google Shape;177;gc2740bfa1e_1_95"/>
          <p:cNvSpPr txBox="1"/>
          <p:nvPr/>
        </p:nvSpPr>
        <p:spPr>
          <a:xfrm>
            <a:off x="1174225" y="1970675"/>
            <a:ext cx="97134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ES" sz="7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BENEFICIARIOS</a:t>
            </a:r>
            <a:endParaRPr b="1" i="0" sz="7391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gc2740bfa1e_1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2375" y="704600"/>
            <a:ext cx="1350325" cy="135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1174225" y="1970675"/>
            <a:ext cx="9713400" cy="3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ES" sz="7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VALOR DEL PROYECTO </a:t>
            </a:r>
            <a:endParaRPr b="1" i="0" sz="7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4890150" y="5842100"/>
            <a:ext cx="146037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¿Cuánto busca?</a:t>
            </a:r>
            <a:endParaRPr b="0" i="0" sz="4400" u="none" cap="none" strike="noStrik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Roboto"/>
              <a:buChar char="○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VALOR TOTAL DEL PROYECTO</a:t>
            </a:r>
            <a:endParaRPr b="0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Roboto"/>
              <a:buChar char="○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VALOR SOLICITADO</a:t>
            </a:r>
            <a:endParaRPr b="0" i="0" sz="4400" u="none" cap="none" strike="noStrik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Roboto"/>
              <a:buChar char="○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VALOR APORTADO</a:t>
            </a:r>
            <a:endParaRPr b="0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85" name="Google Shape;1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225" y="805725"/>
            <a:ext cx="1306700" cy="13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4c0884cdf_1_14"/>
          <p:cNvSpPr txBox="1"/>
          <p:nvPr/>
        </p:nvSpPr>
        <p:spPr>
          <a:xfrm>
            <a:off x="1174225" y="1970675"/>
            <a:ext cx="9713400" cy="3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ES" sz="7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BENEFICIOS PARA</a:t>
            </a:r>
            <a:br>
              <a:rPr b="1" i="0" lang="es-ES" sz="7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s-ES" sz="7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LOS APORTANTES</a:t>
            </a:r>
            <a:endParaRPr b="1" i="0" sz="7391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gd4c0884cdf_1_14"/>
          <p:cNvSpPr txBox="1"/>
          <p:nvPr/>
        </p:nvSpPr>
        <p:spPr>
          <a:xfrm>
            <a:off x="4890150" y="5303375"/>
            <a:ext cx="14603700" cy="6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 ¿QUÉ LE OFRECE EL PROYECTO A LOS APORTANTES?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(Ser muy concretos)</a:t>
            </a:r>
            <a:endParaRPr b="0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Roboto"/>
              <a:buChar char="○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Beneficio Tributario CoCrea</a:t>
            </a:r>
            <a:endParaRPr b="0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Roboto"/>
              <a:buChar char="○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Visibilidad / Publicidad</a:t>
            </a:r>
            <a:endParaRPr b="0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Roboto"/>
              <a:buChar char="○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Alineación con programas de RSE, Sostenibilidad, Recursos Humanos, entre otras </a:t>
            </a:r>
            <a:endParaRPr b="0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Roboto"/>
              <a:buChar char="○"/>
            </a:pPr>
            <a:r>
              <a:rPr b="0" i="0" lang="es-ES" sz="4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Retorno económico (si aplica)</a:t>
            </a:r>
            <a:endParaRPr b="0" i="0" sz="4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92" name="Google Shape;192;gd4c0884cdf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225" y="805725"/>
            <a:ext cx="1306700" cy="13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2740bfa1e_1_110"/>
          <p:cNvSpPr txBox="1"/>
          <p:nvPr>
            <p:ph type="title"/>
          </p:nvPr>
        </p:nvSpPr>
        <p:spPr>
          <a:xfrm>
            <a:off x="1220467" y="-200"/>
            <a:ext cx="10194300" cy="119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s-ES"/>
              <a:t>CIERRE PRESENTACIÓN</a:t>
            </a:r>
            <a:endParaRPr/>
          </a:p>
        </p:txBody>
      </p:sp>
      <p:sp>
        <p:nvSpPr>
          <p:cNvPr id="198" name="Google Shape;198;gc2740bfa1e_1_110"/>
          <p:cNvSpPr txBox="1"/>
          <p:nvPr>
            <p:ph idx="1" type="subTitle"/>
          </p:nvPr>
        </p:nvSpPr>
        <p:spPr>
          <a:xfrm>
            <a:off x="13061600" y="5064003"/>
            <a:ext cx="107871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-ES"/>
              <a:t>Contacto del titular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s-ES"/>
              <a:t>Correo electrónico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s-ES"/>
              <a:t>Celular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4800"/>
              <a:buNone/>
            </a:pPr>
            <a:r>
              <a:rPr lang="es-ES"/>
              <a:t>Redes sociales / página web</a:t>
            </a:r>
            <a:endParaRPr/>
          </a:p>
        </p:txBody>
      </p:sp>
      <p:pic>
        <p:nvPicPr>
          <p:cNvPr id="199" name="Google Shape;199;gc2740bfa1e_1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892" y="504625"/>
            <a:ext cx="2010358" cy="20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Crea">
  <a:themeElements>
    <a:clrScheme name="Pop">
      <a:dk1>
        <a:srgbClr val="434343"/>
      </a:dk1>
      <a:lt1>
        <a:srgbClr val="FFFFFF"/>
      </a:lt1>
      <a:dk2>
        <a:srgbClr val="434343"/>
      </a:dk2>
      <a:lt2>
        <a:srgbClr val="D9D9D9"/>
      </a:lt2>
      <a:accent1>
        <a:srgbClr val="666666"/>
      </a:accent1>
      <a:accent2>
        <a:srgbClr val="65130E"/>
      </a:accent2>
      <a:accent3>
        <a:srgbClr val="BFDEF5"/>
      </a:accent3>
      <a:accent4>
        <a:srgbClr val="5A646C"/>
      </a:accent4>
      <a:accent5>
        <a:srgbClr val="FDB940"/>
      </a:accent5>
      <a:accent6>
        <a:srgbClr val="F01E32"/>
      </a:accent6>
      <a:hlink>
        <a:srgbClr val="6B5313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</dc:creator>
</cp:coreProperties>
</file>